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8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8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72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0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417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00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89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53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03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82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19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66D95A5-0AF5-4BAB-AA61-664F74B6EB65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8D08D75-7C05-46F4-8D11-BE4B022883A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58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Неделя </a:t>
            </a:r>
            <a:br>
              <a:rPr lang="ru-RU" dirty="0" smtClean="0"/>
            </a:br>
            <a:r>
              <a:rPr lang="ru-RU" dirty="0" smtClean="0"/>
              <a:t>Путешествие в горы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Тематическое проектирование в старшей 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6834" y="1210614"/>
            <a:ext cx="7804597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44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2682" y="1244117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Положим еще миски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кружки для воды,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соль мы не забудем,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вкусненькой еды.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 походе ведь все вкусно: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Картошка из костра,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, serif"/>
              </a:rPr>
              <a:t>Сардиночка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 из банки,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Коль свежая она.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хлеб посыпать солью…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свежий огурец…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Потом лучком закусим -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сыты наконец.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100" y="1244117"/>
            <a:ext cx="6379671" cy="424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14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4045" y="1256995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Возьмем с собой мы котелок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сварим в нем кулеш -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Такого угощения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 квартире ты не съешь.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вот мы всё собрали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вышли со двора.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до угла за нами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Бежала детвора.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Мы вышли за околицу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поле перешли.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Уверенной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, serif"/>
              </a:rPr>
              <a:t>походкою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Мы километр прошли.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330" y="782258"/>
            <a:ext cx="8087931" cy="510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4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167" y="1356858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Потом мы стали отставать -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Ведь мы же новички.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пятки розовые нам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Натерли башмачки.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- Привал! - сказал наш дедушка.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Мы сели отдохнуть,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Чтоб бодрыми, веселыми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Продолжить дальше путь.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Нас спас рюкзак: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Там кеды были,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 собой их взять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, serif"/>
              </a:rPr>
              <a:t>Мы не забыли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17" y="1356858"/>
            <a:ext cx="6415360" cy="333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03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052" y="0"/>
            <a:ext cx="10058400" cy="67056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63651" y="412124"/>
            <a:ext cx="39924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А в кедах легче нам идти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С веселой песней по пути.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Мы забрались на гору высокую,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Переплыли мы речку широкую,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По тропинке лесной мы прошли.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И корзину малины нашли.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Научились мы плавать, нырять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И зверей по следам узнавать.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Мы узнали, где север, где юг -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Научил нас всему старший друг.</a:t>
            </a:r>
            <a:endParaRPr lang="ru-RU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6547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9651" y="465629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вот мы забрались в палатку -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Маленький домик наш.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дедушка днем научил нас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Из веток строить шалаш!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Дед пахнет дымом от костра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веточкой сосны,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мы в палатке до утра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Смешные видим сны.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утром ранним мы проснулись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встретили рассвет.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Мы солнцу вместе улыбнулись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крикнули: - Привет!</a:t>
            </a:r>
          </a:p>
          <a:p>
            <a:endParaRPr lang="ru-RU" dirty="0">
              <a:solidFill>
                <a:srgbClr val="000000"/>
              </a:solidFill>
              <a:latin typeface="Times New Roman, serif"/>
            </a:endParaRPr>
          </a:p>
          <a:p>
            <a:r>
              <a:rPr lang="ru-RU" dirty="0"/>
              <a:t>Весь день мы наслаждались</a:t>
            </a:r>
          </a:p>
          <a:p>
            <a:r>
              <a:rPr lang="ru-RU" dirty="0"/>
              <a:t>И солнцем, и рекой…</a:t>
            </a:r>
          </a:p>
          <a:p>
            <a:r>
              <a:rPr lang="ru-RU" dirty="0"/>
              <a:t>А вечером, довольные,</a:t>
            </a:r>
          </a:p>
          <a:p>
            <a:r>
              <a:rPr lang="ru-RU" dirty="0"/>
              <a:t>Вернулись мы домой.</a:t>
            </a:r>
          </a:p>
          <a:p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4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68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9701" y="643944"/>
            <a:ext cx="49583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Дети садятся по кругу. Имитируют исполнение песен под гитару. Водят хороводы вокруг костра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Интеграция областей: речевое развитие, художественно-эстетическое развитие, физическое развитие, социально-коммуникативное развитие.</a:t>
            </a:r>
          </a:p>
          <a:p>
            <a:r>
              <a:rPr lang="ru-RU" dirty="0"/>
              <a:t>Тема:</a:t>
            </a:r>
          </a:p>
          <a:p>
            <a:r>
              <a:rPr lang="ru-RU" dirty="0"/>
              <a:t>Цель: расширять представления детей о животном мире нашей Земли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27"/>
          <a:stretch/>
        </p:blipFill>
        <p:spPr>
          <a:xfrm>
            <a:off x="5016321" y="1714247"/>
            <a:ext cx="6497392" cy="431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66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499" y="427030"/>
            <a:ext cx="33270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  <a:t>Работа в группе: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  <a:t>Рассматривание картины:</a:t>
            </a:r>
          </a:p>
          <a:p>
            <a:r>
              <a:rPr lang="ru-RU" b="1" dirty="0"/>
              <a:t>Цель: </a:t>
            </a:r>
            <a:r>
              <a:rPr lang="ru-RU" dirty="0" smtClean="0"/>
              <a:t>Развитие</a:t>
            </a:r>
          </a:p>
          <a:p>
            <a:r>
              <a:rPr lang="ru-RU" dirty="0" smtClean="0"/>
              <a:t> </a:t>
            </a:r>
            <a:r>
              <a:rPr lang="ru-RU" dirty="0"/>
              <a:t>диалогической речи. </a:t>
            </a:r>
            <a:endParaRPr lang="ru-RU" dirty="0" smtClean="0"/>
          </a:p>
          <a:p>
            <a:r>
              <a:rPr lang="ru-RU" dirty="0" smtClean="0"/>
              <a:t>Уточнение </a:t>
            </a:r>
            <a:r>
              <a:rPr lang="ru-RU" dirty="0"/>
              <a:t>и расширение </a:t>
            </a:r>
            <a:endParaRPr lang="ru-RU" dirty="0" smtClean="0"/>
          </a:p>
          <a:p>
            <a:r>
              <a:rPr lang="ru-RU" dirty="0" smtClean="0"/>
              <a:t>словаря </a:t>
            </a:r>
            <a:r>
              <a:rPr lang="ru-RU" dirty="0"/>
              <a:t>по теме.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133" y="590353"/>
            <a:ext cx="7620000" cy="58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52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" t="-3467" r="32252" b="648"/>
          <a:stretch/>
        </p:blipFill>
        <p:spPr>
          <a:xfrm>
            <a:off x="5304665" y="-206062"/>
            <a:ext cx="6788597" cy="68773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" y="232814"/>
            <a:ext cx="48596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0" dirty="0" smtClean="0">
                <a:solidFill>
                  <a:srgbClr val="000000"/>
                </a:solidFill>
                <a:effectLst/>
                <a:latin typeface="Times New Roman, serif"/>
              </a:rPr>
              <a:t>Работа с родителями: «Путешествие как форма семейного отдыха»</a:t>
            </a:r>
            <a:endParaRPr lang="ru-RU" sz="16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1600" b="1" i="0" dirty="0" smtClean="0">
                <a:solidFill>
                  <a:srgbClr val="000000"/>
                </a:solidFill>
                <a:effectLst/>
                <a:latin typeface="Times New Roman, serif"/>
              </a:rPr>
              <a:t>Цель: 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повышение уровня компетентности родителей в воспитании и развитии детей. Познакомить родителей с семейным туризмом, побуждать желание чаще ходить всей семьёй на прогулки в лес, к водоёму; знакомить детей с родным краем, </a:t>
            </a:r>
            <a:r>
              <a:rPr lang="ru-RU" sz="1600" b="0" i="0" dirty="0" err="1" smtClean="0">
                <a:solidFill>
                  <a:srgbClr val="000000"/>
                </a:solidFill>
                <a:effectLst/>
                <a:latin typeface="Times New Roman, serif"/>
              </a:rPr>
              <a:t>оздоравливать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, serif"/>
              </a:rPr>
              <a:t> детский организм. Учить познавать природу, любить, оберегать.</a:t>
            </a:r>
            <a:endParaRPr lang="ru-RU" sz="16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1600" b="1" i="0" dirty="0" smtClean="0">
                <a:solidFill>
                  <a:srgbClr val="000000"/>
                </a:solidFill>
                <a:effectLst/>
                <a:latin typeface="Times New Roman, serif"/>
              </a:rPr>
              <a:t>К.Д Ушинский писал: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, serif"/>
              </a:rPr>
              <a:t> «Если человек не знает, что ему делать в часы досуга, то тогда портится у него и голова, и сердце, и нравственность».</a:t>
            </a:r>
            <a:endParaRPr lang="ru-RU" sz="16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1600" b="0" i="0" dirty="0" smtClean="0">
                <a:solidFill>
                  <a:srgbClr val="000000"/>
                </a:solidFill>
                <a:effectLst/>
                <a:latin typeface="Times New Roman, serif"/>
              </a:rPr>
              <a:t>Формирование семейных традиций в проведении свободного времени является залогом счастливой дружной семьи, в которой не остаётся места вредным привычкам и непониманию, отчуждённости, скуке. У ребенка, вырастающего на добрых традициях, постепенно формируется «образ семьи», которой он проносит через свою жизнь, и, став взрослым человеком, создаёт свою семью, основанную на любви, уважении друг к другу и совместных общих дел.</a:t>
            </a:r>
            <a:endParaRPr lang="ru-RU" sz="16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8104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468" y="335846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  <a:t>Беседа с детьми: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  <a:t>«Знакомство с туризмом, и кто такие туристы»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Дети сидят за столиками перед каждым ребенком ложу картинки разных видов туризма.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Дорогие ребята мы сегодня с Вами будем знакомиться с туризмом, и кто такие туристы.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Рассмотрите внимательно картинки и ответе мне на вопрос.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Какие виды бывают туризма?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Дети отвечают (горный, велосипедный, пешеходный, велосипедный, водный)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Правильно, потому, что на картинках изображены туристы разных видов туризма.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как вы думаете, кого можно назвать туристами?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Молодцы, туристами называют людей, которые любят ходить в походы.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зачем люди ходят в походы? (ответы детей)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Туристы ходят в походы, чтобы узнать что-то новое, полюбоваться природой, стать сильными, смелыми, закаленными, выносливыми.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Посмотрите внимательно на картинки и ответьте мне.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Что у туристов весит за плечами?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468" y="335846"/>
            <a:ext cx="4918186" cy="454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06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77" y="176919"/>
            <a:ext cx="10058400" cy="66182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66682" y="115910"/>
            <a:ext cx="51515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Молодцы! эти большие мешки называются рюкзаками.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Как вы думаете, что берут с собой туристы в поход?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Рассматриваем картинку с уложенным рюкзаком.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Туристы уходят в походы на несколько дней далеко от дома, и ночевать им приходится в лесу в горах. Для этого они берут с собой палатки — небольшие складывающиеся домики, спальные мешки, карту, чтобы не заблудиться. Рассматриваем содержимое рюкзака, , куда входит: палатка, спальный мешок, коврик, сменная одежда, сапоги резиновые, продукты, фляжка.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Скажите мне, зачем туристу сменная одежда, сапоги резиновые и фляжка?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Молодцы на случай непогоды. И в лесу, чтоб не укусила змея. А в фляжке питьевая вода.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Мы с вами уже знаем, что туристы ходят пешком. А как можно ещё передвигаться в походе? Рассмотрим внимательно картинки</a:t>
            </a:r>
            <a:endParaRPr lang="ru-RU" b="0" i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r>
              <a:rPr lang="ru-RU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, serif"/>
              </a:rPr>
              <a:t>Правильно, ещё можно передвигаться на велосипедах, на лыжах, лодках.</a:t>
            </a:r>
            <a:endParaRPr lang="ru-RU" b="0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5253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882" y="58847"/>
            <a:ext cx="870611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Туристы ходят не только в лес, но и в горы, поэтому существуют разные виды туризма: пешеходный, лыжный, велосипедный, горный. Вот видите, как много видов туризма существует. Туризм – это тоже спорт.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Поэтому рассмотрим наши картинки и расскажем, что одето на наших туристах?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Вот какие вы внимательны правильно, они все одеты в спортивные костюмы кроссовки и головные уборы обязательно.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Как вы думаете, что делают туристы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 в походе?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чтоб мне ответить на этот вопрос 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послушайте стихотворение.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—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Скажи, зачем спешишь турист,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Лесною раннею тропинкой?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—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Послушать соловьиный свист,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Взглянуть на бриллиант-росинку.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—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Скажи, зачем идёшь, турист,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Из дома ты в края иные?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—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Весны увидеть первый лист,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Вдохнуть все запахи лесные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продолжал поэт-турист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Своё возвышенное слово!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—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Как мир хорош! Как воздух чист!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Как не влюбиться в жизнь тут снова!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65" y="2154096"/>
            <a:ext cx="6828754" cy="45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40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769" y="423242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Туристы знакомятся с достопримечательностями родного края, охраняют природу,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проводят соревнования, готовят еду, поют песни у костра и т. д.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— 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какие правила должен выполнять турист в походе по лесу.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Турист должен знать Дети отвечают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Природу надо - Уважать!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Лесных зверей - Не обижать!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Всякую букашку - Надо любить!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А деревья нельзя - Рубить! Все живое надо - Охранять!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Цветов и ягод много - Не рвать!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513" y="2511380"/>
            <a:ext cx="6516575" cy="390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37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66" y="58847"/>
            <a:ext cx="8757634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i="0" dirty="0" smtClean="0">
                <a:solidFill>
                  <a:srgbClr val="000000"/>
                </a:solidFill>
                <a:effectLst/>
                <a:latin typeface="Times New Roman, serif"/>
              </a:rPr>
              <a:t>Сюжетно-ролевая игра:</a:t>
            </a:r>
            <a:endParaRPr lang="ru-RU" sz="21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100" b="1" i="0" dirty="0" smtClean="0">
                <a:solidFill>
                  <a:srgbClr val="000000"/>
                </a:solidFill>
                <a:effectLst/>
                <a:latin typeface="Times New Roman, serif"/>
              </a:rPr>
              <a:t>«Дом, семья»</a:t>
            </a:r>
            <a:endParaRPr lang="ru-RU" sz="21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100" b="1" i="0" dirty="0" smtClean="0">
                <a:solidFill>
                  <a:srgbClr val="000000"/>
                </a:solidFill>
                <a:effectLst/>
                <a:latin typeface="Times New Roman, serif"/>
              </a:rPr>
              <a:t>Задачи: </a:t>
            </a:r>
            <a:r>
              <a:rPr lang="ru-RU" sz="2100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Побуждать детей творчески воспроизводить в играх быт семьи. Совершенствовать умение самостоятельно создавать для задуманного сюжета игровую обстановку. Раскрывать нравственную сущность деятельности взрослых людей: ответственное отношение к своим обязанностям, взаимопомощь и коллективный характер труда.</a:t>
            </a:r>
            <a:endParaRPr lang="ru-RU" sz="21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100" b="1" i="0" dirty="0" smtClean="0">
                <a:solidFill>
                  <a:srgbClr val="000000"/>
                </a:solidFill>
                <a:effectLst/>
                <a:latin typeface="Times New Roman, serif"/>
              </a:rPr>
              <a:t>Игровые действия: </a:t>
            </a:r>
            <a:r>
              <a:rPr lang="ru-RU" sz="2100" b="0" i="0" dirty="0" smtClean="0">
                <a:solidFill>
                  <a:srgbClr val="000000"/>
                </a:solidFill>
                <a:effectLst/>
                <a:latin typeface="Times New Roman, serif"/>
              </a:rPr>
              <a:t>Игровые проблемные ситуации: «Когда мамы и папы нет дома» (забота о младших, выполнение посильной домашней работы), «Мы готовимся к празднику» (совместные дела с семьей), «Встречаем гостей» (правила приема гостей, поведение в гостях), «Наш выходной день», «Прогулка в лес», «Семейный обед» и др. Вносить в игру элементы труда: стирка кукольного белья, починка одежды, уборка помещения. По ходу игры подбирать, менять игрушки, предметы, конструировать игровую обстановку с помощью игровых модулей, использовать собственные самоделки, применять природный материал.</a:t>
            </a:r>
            <a:endParaRPr lang="ru-RU" sz="2100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100" b="1" i="0" dirty="0" smtClean="0">
                <a:solidFill>
                  <a:srgbClr val="000000"/>
                </a:solidFill>
                <a:effectLst/>
                <a:latin typeface="Times New Roman, serif"/>
              </a:rPr>
              <a:t>Игровой материал: </a:t>
            </a:r>
            <a:r>
              <a:rPr lang="ru-RU" sz="2100" b="0" i="0" dirty="0" smtClean="0">
                <a:solidFill>
                  <a:srgbClr val="000000"/>
                </a:solidFill>
                <a:effectLst/>
                <a:latin typeface="Times New Roman, serif"/>
              </a:rPr>
              <a:t>предметы домашнего обихода, куклы.</a:t>
            </a:r>
            <a:endParaRPr lang="ru-RU" sz="21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67106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9803" y="970285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, serif"/>
              </a:rPr>
              <a:t>Чтение стихотворения: С. Михалков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Собираемся в поход,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С нами дедушка идет.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Он спортсмен отважный,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Поможет и подскажет.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- Что же взять с собой в поход?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- Слушайте сюда, народ: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Котелок, рюкзак, палатка -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будет все в прядке.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В рюкзак мы сложим вещи: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Два пледа, свитера,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Носки, штаны, рубашки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, serif"/>
              </a:rPr>
              <a:t>И спички для костра.</a:t>
            </a:r>
            <a:endParaRPr lang="ru-RU" b="0" i="0" dirty="0" smtClean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2" r="11428"/>
          <a:stretch/>
        </p:blipFill>
        <p:spPr>
          <a:xfrm>
            <a:off x="6181859" y="528035"/>
            <a:ext cx="5022761" cy="43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28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41</TotalTime>
  <Words>498</Words>
  <Application>Microsoft Office PowerPoint</Application>
  <PresentationFormat>Широкоэкранный</PresentationFormat>
  <Paragraphs>163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Calibri</vt:lpstr>
      <vt:lpstr>Open Sans</vt:lpstr>
      <vt:lpstr>Times New Roman, serif</vt:lpstr>
      <vt:lpstr>Tw Cen MT</vt:lpstr>
      <vt:lpstr>Tw Cen MT Condensed</vt:lpstr>
      <vt:lpstr>Wingdings 3</vt:lpstr>
      <vt:lpstr>Интеграл</vt:lpstr>
      <vt:lpstr>Неделя  Путешествие в горы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Путешествие в горы</dc:title>
  <dc:creator>Алёна Щукина</dc:creator>
  <cp:lastModifiedBy>Алёна Щукина</cp:lastModifiedBy>
  <cp:revision>5</cp:revision>
  <dcterms:created xsi:type="dcterms:W3CDTF">2020-05-04T13:19:25Z</dcterms:created>
  <dcterms:modified xsi:type="dcterms:W3CDTF">2020-05-04T14:00:52Z</dcterms:modified>
</cp:coreProperties>
</file>